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2" r:id="rId5"/>
  </p:sldMasterIdLst>
  <p:notesMasterIdLst>
    <p:notesMasterId r:id="rId11"/>
  </p:notesMasterIdLst>
  <p:handoutMasterIdLst>
    <p:handoutMasterId r:id="rId12"/>
  </p:handoutMasterIdLst>
  <p:sldIdLst>
    <p:sldId id="257" r:id="rId6"/>
    <p:sldId id="1070" r:id="rId7"/>
    <p:sldId id="1072" r:id="rId8"/>
    <p:sldId id="1060" r:id="rId9"/>
    <p:sldId id="10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8C9"/>
    <a:srgbClr val="6D6E71"/>
    <a:srgbClr val="717171"/>
    <a:srgbClr val="757575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D731F-A894-43A6-B1E4-0DD3CBBD150C}" v="4" dt="2022-06-29T18:54:18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4585" autoAdjust="0"/>
  </p:normalViewPr>
  <p:slideViewPr>
    <p:cSldViewPr snapToGrid="0">
      <p:cViewPr>
        <p:scale>
          <a:sx n="120" d="100"/>
          <a:sy n="120" d="100"/>
        </p:scale>
        <p:origin x="1344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s, Jenn" userId="572dd6f5-927a-4cf9-af5a-25c7f426a838" providerId="ADAL" clId="{B56D731F-A894-43A6-B1E4-0DD3CBBD150C}"/>
    <pc:docChg chg="custSel addSld delSld modSld addMainMaster modMainMaster">
      <pc:chgData name="Adams, Jenn" userId="572dd6f5-927a-4cf9-af5a-25c7f426a838" providerId="ADAL" clId="{B56D731F-A894-43A6-B1E4-0DD3CBBD150C}" dt="2022-06-29T19:00:10.001" v="41" actId="2696"/>
      <pc:docMkLst>
        <pc:docMk/>
      </pc:docMkLst>
      <pc:sldChg chg="addSp delSp modSp del mod setBg modClrScheme chgLayout">
        <pc:chgData name="Adams, Jenn" userId="572dd6f5-927a-4cf9-af5a-25c7f426a838" providerId="ADAL" clId="{B56D731F-A894-43A6-B1E4-0DD3CBBD150C}" dt="2022-06-29T18:57:46.958" v="33" actId="2696"/>
        <pc:sldMkLst>
          <pc:docMk/>
          <pc:sldMk cId="2530132523" sldId="256"/>
        </pc:sldMkLst>
        <pc:spChg chg="mod ord">
          <ac:chgData name="Adams, Jenn" userId="572dd6f5-927a-4cf9-af5a-25c7f426a838" providerId="ADAL" clId="{B56D731F-A894-43A6-B1E4-0DD3CBBD150C}" dt="2022-06-29T18:57:11.315" v="32" actId="700"/>
          <ac:spMkLst>
            <pc:docMk/>
            <pc:sldMk cId="2530132523" sldId="256"/>
            <ac:spMk id="2" creationId="{00000000-0000-0000-0000-000000000000}"/>
          </ac:spMkLst>
        </pc:spChg>
        <pc:spChg chg="add del mod ord">
          <ac:chgData name="Adams, Jenn" userId="572dd6f5-927a-4cf9-af5a-25c7f426a838" providerId="ADAL" clId="{B56D731F-A894-43A6-B1E4-0DD3CBBD150C}" dt="2022-06-29T18:48:23.029" v="9" actId="478"/>
          <ac:spMkLst>
            <pc:docMk/>
            <pc:sldMk cId="2530132523" sldId="256"/>
            <ac:spMk id="3" creationId="{744F103C-4FC5-4D82-A4E8-33E6714CB0F8}"/>
          </ac:spMkLst>
        </pc:spChg>
        <pc:spChg chg="del">
          <ac:chgData name="Adams, Jenn" userId="572dd6f5-927a-4cf9-af5a-25c7f426a838" providerId="ADAL" clId="{B56D731F-A894-43A6-B1E4-0DD3CBBD150C}" dt="2022-06-29T18:46:12.131" v="2" actId="21"/>
          <ac:spMkLst>
            <pc:docMk/>
            <pc:sldMk cId="2530132523" sldId="256"/>
            <ac:spMk id="19" creationId="{10DD9B5D-70E3-C540-9E40-89194F8CC2AC}"/>
          </ac:spMkLst>
        </pc:spChg>
        <pc:spChg chg="del">
          <ac:chgData name="Adams, Jenn" userId="572dd6f5-927a-4cf9-af5a-25c7f426a838" providerId="ADAL" clId="{B56D731F-A894-43A6-B1E4-0DD3CBBD150C}" dt="2022-06-29T18:46:12.131" v="2" actId="21"/>
          <ac:spMkLst>
            <pc:docMk/>
            <pc:sldMk cId="2530132523" sldId="256"/>
            <ac:spMk id="20" creationId="{1314DCD1-67B5-BB48-BD75-CB6545A92A90}"/>
          </ac:spMkLst>
        </pc:spChg>
        <pc:picChg chg="del">
          <ac:chgData name="Adams, Jenn" userId="572dd6f5-927a-4cf9-af5a-25c7f426a838" providerId="ADAL" clId="{B56D731F-A894-43A6-B1E4-0DD3CBBD150C}" dt="2022-06-29T18:45:49.895" v="1" actId="478"/>
          <ac:picMkLst>
            <pc:docMk/>
            <pc:sldMk cId="2530132523" sldId="256"/>
            <ac:picMk id="4" creationId="{CC9B1623-A758-4387-B0F8-94CAA0EC6C82}"/>
          </ac:picMkLst>
        </pc:picChg>
        <pc:picChg chg="del">
          <ac:chgData name="Adams, Jenn" userId="572dd6f5-927a-4cf9-af5a-25c7f426a838" providerId="ADAL" clId="{B56D731F-A894-43A6-B1E4-0DD3CBBD150C}" dt="2022-06-29T18:46:12.131" v="2" actId="21"/>
          <ac:picMkLst>
            <pc:docMk/>
            <pc:sldMk cId="2530132523" sldId="256"/>
            <ac:picMk id="11" creationId="{D82A1931-B298-8A41-A5FF-6FE298E310F2}"/>
          </ac:picMkLst>
        </pc:picChg>
        <pc:picChg chg="del">
          <ac:chgData name="Adams, Jenn" userId="572dd6f5-927a-4cf9-af5a-25c7f426a838" providerId="ADAL" clId="{B56D731F-A894-43A6-B1E4-0DD3CBBD150C}" dt="2022-06-29T18:46:12.131" v="2" actId="21"/>
          <ac:picMkLst>
            <pc:docMk/>
            <pc:sldMk cId="2530132523" sldId="256"/>
            <ac:picMk id="15" creationId="{0B726CE2-CC81-4F4E-8C88-B3053CE4EF14}"/>
          </ac:picMkLst>
        </pc:picChg>
      </pc:sldChg>
      <pc:sldChg chg="addSp delSp modSp mod modClrScheme modShow chgLayout">
        <pc:chgData name="Adams, Jenn" userId="572dd6f5-927a-4cf9-af5a-25c7f426a838" providerId="ADAL" clId="{B56D731F-A894-43A6-B1E4-0DD3CBBD150C}" dt="2022-06-29T18:59:25.478" v="38" actId="207"/>
        <pc:sldMkLst>
          <pc:docMk/>
          <pc:sldMk cId="193302667" sldId="257"/>
        </pc:sldMkLst>
        <pc:spChg chg="add mod">
          <ac:chgData name="Adams, Jenn" userId="572dd6f5-927a-4cf9-af5a-25c7f426a838" providerId="ADAL" clId="{B56D731F-A894-43A6-B1E4-0DD3CBBD150C}" dt="2022-06-29T18:59:25.478" v="38" actId="207"/>
          <ac:spMkLst>
            <pc:docMk/>
            <pc:sldMk cId="193302667" sldId="257"/>
            <ac:spMk id="2" creationId="{2DF564C1-DB8A-43AE-B5A5-77FBD35153D6}"/>
          </ac:spMkLst>
        </pc:spChg>
        <pc:spChg chg="add del mod ord">
          <ac:chgData name="Adams, Jenn" userId="572dd6f5-927a-4cf9-af5a-25c7f426a838" providerId="ADAL" clId="{B56D731F-A894-43A6-B1E4-0DD3CBBD150C}" dt="2022-06-29T18:56:41.884" v="30" actId="478"/>
          <ac:spMkLst>
            <pc:docMk/>
            <pc:sldMk cId="193302667" sldId="257"/>
            <ac:spMk id="2" creationId="{A41E75A4-6F9B-41FD-9A36-69998E8E70CB}"/>
          </ac:spMkLst>
        </pc:spChg>
        <pc:spChg chg="del">
          <ac:chgData name="Adams, Jenn" userId="572dd6f5-927a-4cf9-af5a-25c7f426a838" providerId="ADAL" clId="{B56D731F-A894-43A6-B1E4-0DD3CBBD150C}" dt="2022-06-29T18:46:17.669" v="4" actId="478"/>
          <ac:spMkLst>
            <pc:docMk/>
            <pc:sldMk cId="193302667" sldId="257"/>
            <ac:spMk id="3" creationId="{3A76AF0B-FC9F-6049-9F3E-E5CE6F93E5BE}"/>
          </ac:spMkLst>
        </pc:spChg>
        <pc:spChg chg="add mod">
          <ac:chgData name="Adams, Jenn" userId="572dd6f5-927a-4cf9-af5a-25c7f426a838" providerId="ADAL" clId="{B56D731F-A894-43A6-B1E4-0DD3CBBD150C}" dt="2022-06-29T18:46:20.349" v="5"/>
          <ac:spMkLst>
            <pc:docMk/>
            <pc:sldMk cId="193302667" sldId="257"/>
            <ac:spMk id="6" creationId="{67D001C3-C454-485C-BFF9-B88CBF865BF9}"/>
          </ac:spMkLst>
        </pc:spChg>
        <pc:spChg chg="del">
          <ac:chgData name="Adams, Jenn" userId="572dd6f5-927a-4cf9-af5a-25c7f426a838" providerId="ADAL" clId="{B56D731F-A894-43A6-B1E4-0DD3CBBD150C}" dt="2022-06-29T18:46:16.336" v="3" actId="478"/>
          <ac:spMkLst>
            <pc:docMk/>
            <pc:sldMk cId="193302667" sldId="257"/>
            <ac:spMk id="7" creationId="{6915098E-E63E-6E41-9FA8-4C056F8990BD}"/>
          </ac:spMkLst>
        </pc:spChg>
        <pc:spChg chg="add mod">
          <ac:chgData name="Adams, Jenn" userId="572dd6f5-927a-4cf9-af5a-25c7f426a838" providerId="ADAL" clId="{B56D731F-A894-43A6-B1E4-0DD3CBBD150C}" dt="2022-06-29T18:46:20.349" v="5"/>
          <ac:spMkLst>
            <pc:docMk/>
            <pc:sldMk cId="193302667" sldId="257"/>
            <ac:spMk id="8" creationId="{9534333A-E114-4A6A-ABEA-0D311EFC0C09}"/>
          </ac:spMkLst>
        </pc:spChg>
        <pc:spChg chg="add del mod ord">
          <ac:chgData name="Adams, Jenn" userId="572dd6f5-927a-4cf9-af5a-25c7f426a838" providerId="ADAL" clId="{B56D731F-A894-43A6-B1E4-0DD3CBBD150C}" dt="2022-06-29T18:56:46.033" v="31" actId="478"/>
          <ac:spMkLst>
            <pc:docMk/>
            <pc:sldMk cId="193302667" sldId="257"/>
            <ac:spMk id="9" creationId="{4FAF518F-15C8-4A32-B49E-072C422112F2}"/>
          </ac:spMkLst>
        </pc:spChg>
        <pc:picChg chg="add mod">
          <ac:chgData name="Adams, Jenn" userId="572dd6f5-927a-4cf9-af5a-25c7f426a838" providerId="ADAL" clId="{B56D731F-A894-43A6-B1E4-0DD3CBBD150C}" dt="2022-06-29T18:46:20.349" v="5"/>
          <ac:picMkLst>
            <pc:docMk/>
            <pc:sldMk cId="193302667" sldId="257"/>
            <ac:picMk id="4" creationId="{5C4F0D1B-53E3-414F-B6DA-932A9AFBFB34}"/>
          </ac:picMkLst>
        </pc:picChg>
        <pc:picChg chg="add mod">
          <ac:chgData name="Adams, Jenn" userId="572dd6f5-927a-4cf9-af5a-25c7f426a838" providerId="ADAL" clId="{B56D731F-A894-43A6-B1E4-0DD3CBBD150C}" dt="2022-06-29T18:46:20.349" v="5"/>
          <ac:picMkLst>
            <pc:docMk/>
            <pc:sldMk cId="193302667" sldId="257"/>
            <ac:picMk id="5" creationId="{C95E3FD5-7CBF-43ED-96EE-F955ACA32BB2}"/>
          </ac:picMkLst>
        </pc:picChg>
      </pc:sldChg>
      <pc:sldChg chg="new">
        <pc:chgData name="Adams, Jenn" userId="572dd6f5-927a-4cf9-af5a-25c7f426a838" providerId="ADAL" clId="{B56D731F-A894-43A6-B1E4-0DD3CBBD150C}" dt="2022-06-27T23:32:45.678" v="0" actId="680"/>
        <pc:sldMkLst>
          <pc:docMk/>
          <pc:sldMk cId="4253388789" sldId="1070"/>
        </pc:sldMkLst>
      </pc:sldChg>
      <pc:sldChg chg="add del">
        <pc:chgData name="Adams, Jenn" userId="572dd6f5-927a-4cf9-af5a-25c7f426a838" providerId="ADAL" clId="{B56D731F-A894-43A6-B1E4-0DD3CBBD150C}" dt="2022-06-29T19:00:10.001" v="41" actId="2696"/>
        <pc:sldMkLst>
          <pc:docMk/>
          <pc:sldMk cId="1792313026" sldId="1071"/>
        </pc:sldMkLst>
      </pc:sldChg>
      <pc:sldChg chg="new">
        <pc:chgData name="Adams, Jenn" userId="572dd6f5-927a-4cf9-af5a-25c7f426a838" providerId="ADAL" clId="{B56D731F-A894-43A6-B1E4-0DD3CBBD150C}" dt="2022-06-29T18:59:57.451" v="40" actId="680"/>
        <pc:sldMkLst>
          <pc:docMk/>
          <pc:sldMk cId="1026161063" sldId="1072"/>
        </pc:sldMkLst>
      </pc:sldChg>
      <pc:sldMasterChg chg="modSldLayout">
        <pc:chgData name="Adams, Jenn" userId="572dd6f5-927a-4cf9-af5a-25c7f426a838" providerId="ADAL" clId="{B56D731F-A894-43A6-B1E4-0DD3CBBD150C}" dt="2022-06-29T18:55:04.330" v="20" actId="478"/>
        <pc:sldMasterMkLst>
          <pc:docMk/>
          <pc:sldMasterMk cId="3692566263" sldId="2147483672"/>
        </pc:sldMasterMkLst>
        <pc:sldLayoutChg chg="addSp delSp modSp mod">
          <pc:chgData name="Adams, Jenn" userId="572dd6f5-927a-4cf9-af5a-25c7f426a838" providerId="ADAL" clId="{B56D731F-A894-43A6-B1E4-0DD3CBBD150C}" dt="2022-06-29T18:55:04.330" v="20" actId="478"/>
          <pc:sldLayoutMkLst>
            <pc:docMk/>
            <pc:sldMasterMk cId="3692566263" sldId="2147483672"/>
            <pc:sldLayoutMk cId="3040703561" sldId="2147483673"/>
          </pc:sldLayoutMkLst>
          <pc:spChg chg="del">
            <ac:chgData name="Adams, Jenn" userId="572dd6f5-927a-4cf9-af5a-25c7f426a838" providerId="ADAL" clId="{B56D731F-A894-43A6-B1E4-0DD3CBBD150C}" dt="2022-06-29T18:54:33.094" v="18" actId="478"/>
            <ac:spMkLst>
              <pc:docMk/>
              <pc:sldMasterMk cId="3692566263" sldId="2147483672"/>
              <pc:sldLayoutMk cId="3040703561" sldId="2147483673"/>
              <ac:spMk id="2" creationId="{00000000-0000-0000-0000-000000000000}"/>
            </ac:spMkLst>
          </pc:spChg>
          <pc:spChg chg="del">
            <ac:chgData name="Adams, Jenn" userId="572dd6f5-927a-4cf9-af5a-25c7f426a838" providerId="ADAL" clId="{B56D731F-A894-43A6-B1E4-0DD3CBBD150C}" dt="2022-06-29T18:54:34.234" v="19" actId="478"/>
            <ac:spMkLst>
              <pc:docMk/>
              <pc:sldMasterMk cId="3692566263" sldId="2147483672"/>
              <pc:sldLayoutMk cId="3040703561" sldId="2147483673"/>
              <ac:spMk id="3" creationId="{00000000-0000-0000-0000-000000000000}"/>
            </ac:spMkLst>
          </pc:spChg>
          <pc:picChg chg="add del mod">
            <ac:chgData name="Adams, Jenn" userId="572dd6f5-927a-4cf9-af5a-25c7f426a838" providerId="ADAL" clId="{B56D731F-A894-43A6-B1E4-0DD3CBBD150C}" dt="2022-06-29T18:55:04.330" v="20" actId="478"/>
            <ac:picMkLst>
              <pc:docMk/>
              <pc:sldMasterMk cId="3692566263" sldId="2147483672"/>
              <pc:sldLayoutMk cId="3040703561" sldId="2147483673"/>
              <ac:picMk id="5" creationId="{E76E4A11-2A91-4CF6-A467-888942F8922C}"/>
            </ac:picMkLst>
          </pc:picChg>
        </pc:sldLayoutChg>
      </pc:sldMasterChg>
      <pc:sldMasterChg chg="addSp delSp new mod addSldLayout modSldLayout">
        <pc:chgData name="Adams, Jenn" userId="572dd6f5-927a-4cf9-af5a-25c7f426a838" providerId="ADAL" clId="{B56D731F-A894-43A6-B1E4-0DD3CBBD150C}" dt="2022-06-29T18:55:49.505" v="28" actId="11236"/>
        <pc:sldMasterMkLst>
          <pc:docMk/>
          <pc:sldMasterMk cId="2174097942" sldId="2147483682"/>
        </pc:sldMasterMkLst>
        <pc:spChg chg="del">
          <ac:chgData name="Adams, Jenn" userId="572dd6f5-927a-4cf9-af5a-25c7f426a838" providerId="ADAL" clId="{B56D731F-A894-43A6-B1E4-0DD3CBBD150C}" dt="2022-06-29T18:55:35.271" v="22" actId="478"/>
          <ac:spMkLst>
            <pc:docMk/>
            <pc:sldMasterMk cId="2174097942" sldId="2147483682"/>
            <ac:spMk id="2" creationId="{9ADC9ED4-4CF8-4991-837B-0B04DE788441}"/>
          </ac:spMkLst>
        </pc:spChg>
        <pc:spChg chg="del">
          <ac:chgData name="Adams, Jenn" userId="572dd6f5-927a-4cf9-af5a-25c7f426a838" providerId="ADAL" clId="{B56D731F-A894-43A6-B1E4-0DD3CBBD150C}" dt="2022-06-29T18:55:36.851" v="23" actId="478"/>
          <ac:spMkLst>
            <pc:docMk/>
            <pc:sldMasterMk cId="2174097942" sldId="2147483682"/>
            <ac:spMk id="3" creationId="{A6BAC3FF-21CE-4C87-B0B7-2E13BD995B00}"/>
          </ac:spMkLst>
        </pc:spChg>
        <pc:spChg chg="del">
          <ac:chgData name="Adams, Jenn" userId="572dd6f5-927a-4cf9-af5a-25c7f426a838" providerId="ADAL" clId="{B56D731F-A894-43A6-B1E4-0DD3CBBD150C}" dt="2022-06-29T18:55:38.046" v="24" actId="478"/>
          <ac:spMkLst>
            <pc:docMk/>
            <pc:sldMasterMk cId="2174097942" sldId="2147483682"/>
            <ac:spMk id="4" creationId="{1D09FB40-9E0F-4AD4-9437-55F0843F5D9F}"/>
          </ac:spMkLst>
        </pc:spChg>
        <pc:spChg chg="del">
          <ac:chgData name="Adams, Jenn" userId="572dd6f5-927a-4cf9-af5a-25c7f426a838" providerId="ADAL" clId="{B56D731F-A894-43A6-B1E4-0DD3CBBD150C}" dt="2022-06-29T18:55:40.009" v="25" actId="478"/>
          <ac:spMkLst>
            <pc:docMk/>
            <pc:sldMasterMk cId="2174097942" sldId="2147483682"/>
            <ac:spMk id="5" creationId="{FA402F71-76C6-4476-A0F5-F6D6A4CC7A18}"/>
          </ac:spMkLst>
        </pc:spChg>
        <pc:spChg chg="del">
          <ac:chgData name="Adams, Jenn" userId="572dd6f5-927a-4cf9-af5a-25c7f426a838" providerId="ADAL" clId="{B56D731F-A894-43A6-B1E4-0DD3CBBD150C}" dt="2022-06-29T18:55:41.299" v="26" actId="478"/>
          <ac:spMkLst>
            <pc:docMk/>
            <pc:sldMasterMk cId="2174097942" sldId="2147483682"/>
            <ac:spMk id="6" creationId="{5693F7C6-B0D2-4DB1-AAB0-6D2B5F485865}"/>
          </ac:spMkLst>
        </pc:spChg>
        <pc:picChg chg="add">
          <ac:chgData name="Adams, Jenn" userId="572dd6f5-927a-4cf9-af5a-25c7f426a838" providerId="ADAL" clId="{B56D731F-A894-43A6-B1E4-0DD3CBBD150C}" dt="2022-06-29T18:55:43.008" v="27" actId="22"/>
          <ac:picMkLst>
            <pc:docMk/>
            <pc:sldMasterMk cId="2174097942" sldId="2147483682"/>
            <ac:picMk id="8" creationId="{099DEA73-61BA-41AA-8FB4-56794E518BDC}"/>
          </ac:picMkLst>
        </pc:pic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2767766227" sldId="2147483683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3930256140" sldId="2147483684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3268465782" sldId="2147483685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3193903702" sldId="2147483686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2802805353" sldId="2147483687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3495585551" sldId="2147483688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1410414190" sldId="2147483689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2972676953" sldId="2147483690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3046451743" sldId="2147483691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2057459867" sldId="2147483692"/>
          </pc:sldLayoutMkLst>
        </pc:sldLayoutChg>
        <pc:sldLayoutChg chg="new replId">
          <pc:chgData name="Adams, Jenn" userId="572dd6f5-927a-4cf9-af5a-25c7f426a838" providerId="ADAL" clId="{B56D731F-A894-43A6-B1E4-0DD3CBBD150C}" dt="2022-06-29T18:55:25.958" v="21" actId="6938"/>
          <pc:sldLayoutMkLst>
            <pc:docMk/>
            <pc:sldMasterMk cId="2174097942" sldId="2147483682"/>
            <pc:sldLayoutMk cId="3990868564" sldId="2147483693"/>
          </pc:sldLayoutMkLst>
        </pc:sldLayoutChg>
        <pc:sldLayoutChg chg="new mod">
          <pc:chgData name="Adams, Jenn" userId="572dd6f5-927a-4cf9-af5a-25c7f426a838" providerId="ADAL" clId="{B56D731F-A894-43A6-B1E4-0DD3CBBD150C}" dt="2022-06-29T18:55:49.505" v="28" actId="11236"/>
          <pc:sldLayoutMkLst>
            <pc:docMk/>
            <pc:sldMasterMk cId="2174097942" sldId="2147483682"/>
            <pc:sldLayoutMk cId="2583121896" sldId="214748369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51BFC7-BF07-4B72-AAED-A66D552A2C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88E8D-820F-497C-BDCF-4DBB2EFC08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D649-491E-40FC-839A-82D0BA677169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FE8F6-0366-4A09-9734-DD13BF8606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9D636-9319-4D01-9E8B-F4B6F27377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F6348-32C1-47C0-AEE1-E0E1FC6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3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8DF30-231D-2D49-824D-8DEC0C129AC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EA4A4-476A-7A43-9786-0B1DE8FD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7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0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6FBF-FA04-4A34-B819-81E1215C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0AFD4-B417-480D-8D61-29C587809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03CB4-123A-4B99-A94E-6B256CAE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A39DA-3CF0-4299-B3B3-58305BCF8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03383-BB5F-4D34-83D5-2E3B2B98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F66A7-4EF1-453C-A1C4-61BB751B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1D5E8-1C34-48BF-B4FF-57398A1AD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85004-8C60-4E26-9067-CC3B6D3C3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68388-81BC-4724-BD79-1315CBFB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725AD-2DF3-4F00-AF46-24B5B2C17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178F0-EBBD-46C1-88D5-B0F5EC74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03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EC93C-0463-4F87-8CB3-F50804BA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E1D17-7A2E-4BE4-BDF0-9F7C1571D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02A5F-EBBC-4102-A407-9683D0652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50C32E-ED10-48E2-8D4A-86DC0BAFF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4F2A02-1611-4AA9-96B5-7EB5034F3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401B4E-558F-4320-8AEC-836C0D97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B82B9-0A0E-4201-9761-1B1868C8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55A2AA-52F4-47A3-8180-69BA1CDD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05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85DB-C7AD-49F5-9133-9238D92D9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2CCD4-287C-46E1-AD53-C8C22A4E16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4808F-1B47-4DF9-8F1C-A183FD74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F30ED-2A90-46FD-8894-593E844D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8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9C44A4-C517-4A17-BD9A-11138142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5266F-C8B4-47B1-8C28-196AAEBC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8F885-86D5-4A94-9CAE-522AAFBFF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14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A213-A047-4309-A873-D2516C92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EA5BB-F1A2-4624-9511-DF725C38E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4EE69-6D2E-4F55-B599-D85342F60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BC475-B1C7-4E4C-A092-0611043C2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8AB35-4F29-4F70-8250-4AC8A86C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D7FB2-BC80-4749-818F-2910A213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76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34278-862A-47B9-BDFC-2C7A560E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D17BDA-4DDD-41CD-A7B7-61D002734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6DF9D-A276-4BC2-83CC-C22677B5B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C95A0-93C9-4122-B9CB-0C3637E5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92425-641E-47CD-847F-50C6B798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27B8A-C5F9-44C6-8447-9AEC8EDE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51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B8A9-EAF6-464D-89D9-205C40E69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E633E-5197-4C30-816F-6CC546493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CF7F3-45A1-43C2-803D-4A00D0C9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F4057-6921-44A4-A19C-3C87601E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6E237-D3D9-4BA0-A03B-AA6153B0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59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D4260-C049-40EC-93E9-FE1C474D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16D5B-FE6C-4F0C-ADB0-2A357B110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013B9-1C56-4C09-8ECF-2EDD226E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3BB88-108E-419C-A5E3-7B72E9FC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18598-54E1-40DF-83FE-52A05290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68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6967-9446-4769-80D8-4BE97E30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12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</a:defRPr>
            </a:lvl1pPr>
            <a:lvl2pPr>
              <a:defRPr b="0" i="0">
                <a:latin typeface="Arial" charset="0"/>
              </a:defRPr>
            </a:lvl2pPr>
            <a:lvl3pPr>
              <a:defRPr b="0" i="0">
                <a:latin typeface="Arial" charset="0"/>
              </a:defRPr>
            </a:lvl3pPr>
            <a:lvl4pPr>
              <a:defRPr b="0" i="0">
                <a:latin typeface="Arial" charset="0"/>
              </a:defRPr>
            </a:lvl4pPr>
            <a:lvl5pPr>
              <a:defRPr b="0" i="0"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98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Arial" charset="0"/>
              </a:defRPr>
            </a:lvl1pPr>
            <a:lvl2pPr>
              <a:defRPr sz="2400" b="0" i="0">
                <a:latin typeface="Arial" charset="0"/>
              </a:defRPr>
            </a:lvl2pPr>
            <a:lvl3pPr>
              <a:defRPr sz="2000" b="0" i="0">
                <a:latin typeface="Arial" charset="0"/>
              </a:defRPr>
            </a:lvl3pPr>
            <a:lvl4pPr>
              <a:defRPr sz="1800" b="0" i="0">
                <a:latin typeface="Arial" charset="0"/>
              </a:defRPr>
            </a:lvl4pPr>
            <a:lvl5pPr>
              <a:defRPr sz="1800" b="0" i="0">
                <a:latin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Arial" charset="0"/>
              </a:defRPr>
            </a:lvl1pPr>
            <a:lvl2pPr>
              <a:defRPr sz="2400" b="0" i="0">
                <a:latin typeface="Arial" charset="0"/>
              </a:defRPr>
            </a:lvl2pPr>
            <a:lvl3pPr>
              <a:defRPr sz="2000" b="0" i="0">
                <a:latin typeface="Arial" charset="0"/>
              </a:defRPr>
            </a:lvl3pPr>
            <a:lvl4pPr>
              <a:defRPr sz="1800" b="0" i="0">
                <a:latin typeface="Arial" charset="0"/>
              </a:defRPr>
            </a:lvl4pPr>
            <a:lvl5pPr>
              <a:defRPr sz="1800" b="0" i="0">
                <a:latin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732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85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47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charset="0"/>
              </a:defRPr>
            </a:lvl1pPr>
            <a:lvl2pPr>
              <a:defRPr sz="2800" b="0" i="0">
                <a:latin typeface="Arial" charset="0"/>
              </a:defRPr>
            </a:lvl2pPr>
            <a:lvl3pPr>
              <a:defRPr sz="2400" b="0" i="0">
                <a:latin typeface="Arial" charset="0"/>
              </a:defRPr>
            </a:lvl3pPr>
            <a:lvl4pPr>
              <a:defRPr sz="2000" b="0" i="0">
                <a:latin typeface="Arial" charset="0"/>
              </a:defRPr>
            </a:lvl4pPr>
            <a:lvl5pPr>
              <a:defRPr sz="2000" b="0" i="0">
                <a:latin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960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latin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53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855C-FDBD-43E0-BF85-4D411430B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026F1-0070-4DF0-BFB4-9C5852C97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41964-FF70-44D9-B893-90D22046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3F4DE-FBAA-46F9-92C5-BD2D2B25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6EFF3-D2CE-41AC-9E09-BF1A0B34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1C60-5F40-480C-9FAA-A26D6AAB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87873-98B1-4AA8-88FB-05FF74DD7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5F089-5B0E-4B7D-9673-8A7CE6D7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83A0EB79-4D37-452E-A583-34AE7CC8795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7818F-B747-4497-98D5-B094593E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CAA53-63A3-45CF-BAAB-1696B4F2A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38FC0BFF-D082-45A9-86C8-51A1CA43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5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11A1214-E003-4E4B-8A45-B4D8EBCD4A0E}"/>
              </a:ext>
            </a:extLst>
          </p:cNvPr>
          <p:cNvSpPr/>
          <p:nvPr userDrawn="1"/>
        </p:nvSpPr>
        <p:spPr>
          <a:xfrm>
            <a:off x="99060" y="4465320"/>
            <a:ext cx="533400" cy="464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5E4046-6930-4072-B4AA-2C797FD0B4E9}"/>
              </a:ext>
            </a:extLst>
          </p:cNvPr>
          <p:cNvSpPr txBox="1"/>
          <p:nvPr userDrawn="1"/>
        </p:nvSpPr>
        <p:spPr>
          <a:xfrm>
            <a:off x="7308619" y="4697730"/>
            <a:ext cx="1736321" cy="338554"/>
          </a:xfrm>
          <a:prstGeom prst="rect">
            <a:avLst/>
          </a:prstGeom>
          <a:solidFill>
            <a:srgbClr val="1688C9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#TBS22 #EVT22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6EA09CC-F693-4C34-9B8A-771EC4234CD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7664"/>
            <a:ext cx="1639905" cy="5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5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99DEA73-61BA-41AA-8FB4-56794E518BD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282" y="0"/>
            <a:ext cx="911743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9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5C4F0D1B-53E3-414F-B6DA-932A9AFBFB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84" y="1745464"/>
            <a:ext cx="4123832" cy="1118315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95E3FD5-7CBF-43ED-96EE-F955ACA32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86" y="1668714"/>
            <a:ext cx="4157516" cy="1271814"/>
          </a:xfrm>
          <a:prstGeom prst="rect">
            <a:avLst/>
          </a:prstGeom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67D001C3-C454-485C-BFF9-B88CBF865BF9}"/>
              </a:ext>
            </a:extLst>
          </p:cNvPr>
          <p:cNvSpPr txBox="1"/>
          <p:nvPr/>
        </p:nvSpPr>
        <p:spPr>
          <a:xfrm>
            <a:off x="447152" y="3187061"/>
            <a:ext cx="6019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>
                <a:latin typeface="Arial"/>
                <a:cs typeface="Arial"/>
              </a:rPr>
              <a:t>Insert Title here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9534333A-E114-4A6A-ABEA-0D311EFC0C09}"/>
              </a:ext>
            </a:extLst>
          </p:cNvPr>
          <p:cNvSpPr txBox="1"/>
          <p:nvPr/>
        </p:nvSpPr>
        <p:spPr>
          <a:xfrm>
            <a:off x="447152" y="3913996"/>
            <a:ext cx="6019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dirty="0">
                <a:latin typeface="Arial"/>
                <a:cs typeface="Arial"/>
              </a:rPr>
              <a:t>Insert Speaker Name here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F564C1-DB8A-43AE-B5A5-77FBD35153D6}"/>
              </a:ext>
            </a:extLst>
          </p:cNvPr>
          <p:cNvSpPr/>
          <p:nvPr/>
        </p:nvSpPr>
        <p:spPr>
          <a:xfrm>
            <a:off x="8579905" y="4468969"/>
            <a:ext cx="358033" cy="273032"/>
          </a:xfrm>
          <a:prstGeom prst="rect">
            <a:avLst/>
          </a:prstGeom>
          <a:solidFill>
            <a:srgbClr val="168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D5D6-26B4-42B6-8936-7F0B1D28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F5289-AF79-4465-BA51-8F46F430E2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DC373-1F0A-4772-8936-82F72730CC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8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9706A-4D5E-4994-B675-932B2ECB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03159-4252-460F-B315-FCA62031D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4E3B1-AB3B-4ABE-A348-E20EAB2B6E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6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A3934A-630A-824B-B00D-96FF1B12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3F3489-074B-0747-811F-8CA5AA82A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7239740" cy="28391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0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14345" y="955824"/>
            <a:ext cx="7582650" cy="1102519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57886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16BBF2316344B190A9EB82051D71" ma:contentTypeVersion="16" ma:contentTypeDescription="Create a new document." ma:contentTypeScope="" ma:versionID="4873b184d11d57cf02d9e634b1b8d246">
  <xsd:schema xmlns:xsd="http://www.w3.org/2001/XMLSchema" xmlns:xs="http://www.w3.org/2001/XMLSchema" xmlns:p="http://schemas.microsoft.com/office/2006/metadata/properties" xmlns:ns2="37d6ae1e-a5d4-4376-8c23-48f7f805d9ba" xmlns:ns3="a1d9dcf0-ea05-4c60-9dfc-1593bab61ef8" targetNamespace="http://schemas.microsoft.com/office/2006/metadata/properties" ma:root="true" ma:fieldsID="f9639982738c71fd4abc353554acb24b" ns2:_="" ns3:_="">
    <xsd:import namespace="37d6ae1e-a5d4-4376-8c23-48f7f805d9ba"/>
    <xsd:import namespace="a1d9dcf0-ea05-4c60-9dfc-1593bab61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6ae1e-a5d4-4376-8c23-48f7f805d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9dcf0-ea05-4c60-9dfc-1593bab61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79e771-7291-402a-beea-689b2401b7d7}" ma:internalName="TaxCatchAll" ma:showField="CatchAllData" ma:web="a1d9dcf0-ea05-4c60-9dfc-1593bab61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d9dcf0-ea05-4c60-9dfc-1593bab61ef8" xsi:nil="true"/>
    <lcf76f155ced4ddcb4097134ff3c332f xmlns="37d6ae1e-a5d4-4376-8c23-48f7f805d9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F76D563-D43C-4F8B-B3BB-AB9358C9835B}"/>
</file>

<file path=customXml/itemProps2.xml><?xml version="1.0" encoding="utf-8"?>
<ds:datastoreItem xmlns:ds="http://schemas.openxmlformats.org/officeDocument/2006/customXml" ds:itemID="{41A47308-2C6A-47C0-AD66-E7B16771A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EBF234-6174-4C55-9904-D2B91F0DE03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9148</TotalTime>
  <Words>17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1_Cover</vt:lpstr>
      <vt:lpstr>Custom Design</vt:lpstr>
      <vt:lpstr>PowerPoint Presentation</vt:lpstr>
      <vt:lpstr>PowerPoint Presentation</vt:lpstr>
      <vt:lpstr>PowerPoint Presentation</vt:lpstr>
      <vt:lpstr>PowerPoint Presentation</vt:lpstr>
      <vt:lpstr>Thank you!   Questions?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Brief 2020</dc:title>
  <dc:creator>McCall, Jenny</dc:creator>
  <cp:lastModifiedBy>Adams, Jenn</cp:lastModifiedBy>
  <cp:revision>58</cp:revision>
  <dcterms:created xsi:type="dcterms:W3CDTF">2020-02-25T22:53:32Z</dcterms:created>
  <dcterms:modified xsi:type="dcterms:W3CDTF">2022-06-29T19:00:18Z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1c070e-054b-4d1c-ba4c-fc70b099192e_Enabled">
    <vt:lpwstr>True</vt:lpwstr>
  </property>
  <property fmtid="{D5CDD505-2E9C-101B-9397-08002B2CF9AE}" pid="3" name="MSIP_Label_181c070e-054b-4d1c-ba4c-fc70b099192e_SiteId">
    <vt:lpwstr>2567d566-604c-408a-8a60-55d0dc9d9d6b</vt:lpwstr>
  </property>
  <property fmtid="{D5CDD505-2E9C-101B-9397-08002B2CF9AE}" pid="4" name="MSIP_Label_181c070e-054b-4d1c-ba4c-fc70b099192e_Owner">
    <vt:lpwstr>Jenny.McCall@informa.com</vt:lpwstr>
  </property>
  <property fmtid="{D5CDD505-2E9C-101B-9397-08002B2CF9AE}" pid="5" name="MSIP_Label_181c070e-054b-4d1c-ba4c-fc70b099192e_SetDate">
    <vt:lpwstr>2020-02-25T23:28:06.7681166Z</vt:lpwstr>
  </property>
  <property fmtid="{D5CDD505-2E9C-101B-9397-08002B2CF9AE}" pid="6" name="MSIP_Label_181c070e-054b-4d1c-ba4c-fc70b099192e_Name">
    <vt:lpwstr>General</vt:lpwstr>
  </property>
  <property fmtid="{D5CDD505-2E9C-101B-9397-08002B2CF9AE}" pid="7" name="MSIP_Label_181c070e-054b-4d1c-ba4c-fc70b099192e_Application">
    <vt:lpwstr>Microsoft Azure Information Protection</vt:lpwstr>
  </property>
  <property fmtid="{D5CDD505-2E9C-101B-9397-08002B2CF9AE}" pid="8" name="MSIP_Label_181c070e-054b-4d1c-ba4c-fc70b099192e_ActionId">
    <vt:lpwstr>e4f7f565-15bf-4820-8685-dee9144b4772</vt:lpwstr>
  </property>
  <property fmtid="{D5CDD505-2E9C-101B-9397-08002B2CF9AE}" pid="9" name="MSIP_Label_181c070e-054b-4d1c-ba4c-fc70b099192e_Extended_MSFT_Method">
    <vt:lpwstr>Automatic</vt:lpwstr>
  </property>
  <property fmtid="{D5CDD505-2E9C-101B-9397-08002B2CF9AE}" pid="10" name="MSIP_Label_2bbab825-a111-45e4-86a1-18cee0005896_Enabled">
    <vt:lpwstr>True</vt:lpwstr>
  </property>
  <property fmtid="{D5CDD505-2E9C-101B-9397-08002B2CF9AE}" pid="11" name="MSIP_Label_2bbab825-a111-45e4-86a1-18cee0005896_SiteId">
    <vt:lpwstr>2567d566-604c-408a-8a60-55d0dc9d9d6b</vt:lpwstr>
  </property>
  <property fmtid="{D5CDD505-2E9C-101B-9397-08002B2CF9AE}" pid="12" name="MSIP_Label_2bbab825-a111-45e4-86a1-18cee0005896_Owner">
    <vt:lpwstr>Jenny.McCall@informa.com</vt:lpwstr>
  </property>
  <property fmtid="{D5CDD505-2E9C-101B-9397-08002B2CF9AE}" pid="13" name="MSIP_Label_2bbab825-a111-45e4-86a1-18cee0005896_SetDate">
    <vt:lpwstr>2020-02-25T23:28:06.7681166Z</vt:lpwstr>
  </property>
  <property fmtid="{D5CDD505-2E9C-101B-9397-08002B2CF9AE}" pid="14" name="MSIP_Label_2bbab825-a111-45e4-86a1-18cee0005896_Name">
    <vt:lpwstr>Un-restricted</vt:lpwstr>
  </property>
  <property fmtid="{D5CDD505-2E9C-101B-9397-08002B2CF9AE}" pid="15" name="MSIP_Label_2bbab825-a111-45e4-86a1-18cee0005896_Application">
    <vt:lpwstr>Microsoft Azure Information Protection</vt:lpwstr>
  </property>
  <property fmtid="{D5CDD505-2E9C-101B-9397-08002B2CF9AE}" pid="16" name="MSIP_Label_2bbab825-a111-45e4-86a1-18cee0005896_ActionId">
    <vt:lpwstr>e4f7f565-15bf-4820-8685-dee9144b4772</vt:lpwstr>
  </property>
  <property fmtid="{D5CDD505-2E9C-101B-9397-08002B2CF9AE}" pid="17" name="MSIP_Label_2bbab825-a111-45e4-86a1-18cee0005896_Parent">
    <vt:lpwstr>181c070e-054b-4d1c-ba4c-fc70b099192e</vt:lpwstr>
  </property>
  <property fmtid="{D5CDD505-2E9C-101B-9397-08002B2CF9AE}" pid="18" name="MSIP_Label_2bbab825-a111-45e4-86a1-18cee0005896_Extended_MSFT_Method">
    <vt:lpwstr>Automatic</vt:lpwstr>
  </property>
  <property fmtid="{D5CDD505-2E9C-101B-9397-08002B2CF9AE}" pid="19" name="Sensitivity">
    <vt:lpwstr>General Un-restricted</vt:lpwstr>
  </property>
  <property fmtid="{D5CDD505-2E9C-101B-9397-08002B2CF9AE}" pid="20" name="ContentTypeId">
    <vt:lpwstr>0x0101000BF616BBF2316344B190A9EB82051D71</vt:lpwstr>
  </property>
</Properties>
</file>